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58" r:id="rId4"/>
    <p:sldId id="259" r:id="rId5"/>
    <p:sldId id="260" r:id="rId6"/>
    <p:sldId id="263" r:id="rId7"/>
    <p:sldId id="279" r:id="rId8"/>
    <p:sldId id="264" r:id="rId9"/>
    <p:sldId id="265" r:id="rId10"/>
    <p:sldId id="270" r:id="rId11"/>
    <p:sldId id="266" r:id="rId12"/>
    <p:sldId id="271" r:id="rId13"/>
    <p:sldId id="272" r:id="rId14"/>
    <p:sldId id="267" r:id="rId15"/>
    <p:sldId id="268" r:id="rId16"/>
    <p:sldId id="278" r:id="rId17"/>
    <p:sldId id="269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6" r:id="rId27"/>
    <p:sldId id="289" r:id="rId28"/>
    <p:sldId id="284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3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96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19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02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62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40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6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7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5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1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8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4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BB78-2D9E-4961-A0B0-508AFE73A7AE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EB5FA-1D18-458C-B915-9B560AEC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27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inca.gov.b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Pelotas/ UNASUS</a:t>
            </a:r>
            <a:b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Melhoria da detecção precoce do câncer de colo do útero e do câncer de mama na UBS/ESF Curral Velho, em Luís Correia/PI</a:t>
            </a: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Karlos Jáder Sátiro de Mendonça Costa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Denise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Bermudez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Pereira</a:t>
            </a: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2016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558345" cy="104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6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monitoramento e avaliação</a:t>
            </a:r>
            <a:b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Da periodicidade de realização dos exames prevista nos protocolos adotados pela unidade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Dos registros de todas as mulheres acompanhadas na unidade de saúde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Da realização de avaliação de risco em todas as mulheres acompanhadas na unidade de saúde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Do número de mulheres que receberam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organização e gestão do serviço</a:t>
            </a:r>
            <a:b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Acolher, cadastrar e facilitar o acesso a todas mulheres pertencentes às devidas faixas etárias da intervenção (demanda induzida e espontânea)</a:t>
            </a: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Esclarecer à comunidade sobre a importância da realização dos exames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Definir responsável pelo monitoramento dos registros, da adequabilidade das amostras de exames realizados, pela leitura dos resultados e pela entrega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organização e gestão do serviço:</a:t>
            </a:r>
            <a:b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Organizar visitas domiciliares e agenda para atendimento das mulheres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faltosas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Organizar arquivo para acomodar os resultados dos exames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Implantar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/ ficha-espelho / registro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específico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e manter dados atualizados                                     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mulheres de maior risco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tais doenças e estabelecer acompanhamento diferenciado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1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engajamento público</a:t>
            </a:r>
            <a:b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Esclarecer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comunidade sobre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importância, a periodicidade e o tempo de espera dos exames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Compartilhar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comunidade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indicadores de monitoramento da qualidade dos exames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coletados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Ouvir a comunidade sobre estratégias para não ocorrer evasão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Compartilhar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condutas esperadas para que possam exercer o controle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Esclarecer às mulheres sobre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manutenção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dos registros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e 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possibilidade de solicitação de segunda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via, se necessário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1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engajamento público</a:t>
            </a:r>
            <a:b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Esclarecer 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comunidade sobre os fatores de risco para câncer de colo de útero 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Estabelecer medidas de combate aos fatores de risco passíveis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modificação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Ensinar a população sobre os sinais de alerta para detecção precoce de câncer de colo de útero 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Incentivar a comunidade para: o uso de preservativos;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adesão ao uso de tabaco, álcool e drogas;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atividade física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hábitos alimentares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saudáveis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1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qualificação da prática clínica</a:t>
            </a:r>
            <a:b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Capacitar e treinar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equipe da unidade de saúde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acolhimento, periodicidade de realização dos exames, monitoramento de dados e entrega de resultados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Capacitar a equipe da unidade de saúde sobre a avaliação de risco e orientação sobre os fatores de risco passíveis de modificação, bem como a prevenção de DST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Capacitar os ACS para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cadastramento das mulheres e fornecimento de orientações sobre a periodicidade dos exames durante a busca ativa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Atualizar a equipe na coleta do exame citopatológico do colo de útero de acordo com protocolo do Ministério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Disponibilizar protocolo técnico atualizado para o manejo dos resultados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4464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0" y="-1544594"/>
            <a:ext cx="5743977" cy="8402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de útero e do câncer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pPr algn="just"/>
            <a:endParaRPr lang="pt-BR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de útero das mulheres na faixa etária entre 25 e 64 anos de idade para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Mês 1: 193 mulheres (24,7%)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Mês 2: 331 mulheres (42,4%)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Mês 3: 394 mulheres (50,5%)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50,5%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Ampliar a cobertura de detecção precoce do câncer de mama das mulheres na faixa etária entre 50 e 69 anos de idade para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80%.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mulheres (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28,1%)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119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mulheres (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47,8%)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142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mulheres (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57%)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: 57,0%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29" y="288537"/>
            <a:ext cx="5972175" cy="3105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529" y="3604475"/>
            <a:ext cx="5867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0" y="0"/>
            <a:ext cx="6001555" cy="6858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da detecção precoce do câncer de colo de útero e de mama na UBS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Obter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de coleta de amostras satisfatórias do exame citopatológico de colo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útero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99,5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1: 193 mulheres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329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(99,4%)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(99,5%)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55" y="-1"/>
            <a:ext cx="6213266" cy="3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1" y="1346152"/>
            <a:ext cx="5847008" cy="5511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Identificar 100% das mulheres com exame citopatológico alterado que não retornaram para conhecer o resultado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0%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Identificar 100% das mulheres com mamografia alterada sem acompanhamento pela UBS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0%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95999" y="1346152"/>
            <a:ext cx="60874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exame citopatológico alterado sem acompanhamento pela UBS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0%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mamografia alterada sem acompanhamento pela unidade de saúde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0%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8030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Melhorar a adesão ao Programa de Detecção Precoce de Câncer de Colo de Útero e de Mama das mulheres com exames alterados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65915" y="2176530"/>
            <a:ext cx="10212947" cy="360608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atenção à Saúde da Mulher é parte fundamental da atenção básica à saúde. Os índices de mortalidade por neoplasias de colo uterino e de mama vem apresentando queda expressiva nas últimas décadas, contudo, continuam aquém do esperado. Alguns destes casos são totalmente preveníeis e principalmente curáveis quando detectados precocemente. A maior parte das mortes evitáveis nestes dois quesitos relacionam-se diretamente à atenção à saúde da mulher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1667" y="160759"/>
            <a:ext cx="709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37915" y="6156101"/>
            <a:ext cx="665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(BRASIL, 2013)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1" y="0"/>
            <a:ext cx="12191999" cy="6858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registros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8. Manter registro da coleta de exame citopatológico de colo de útero em registro específico em 100% das mulheres cadastradas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100%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9. Manter registro da realização da mamografia em registro específico em 100% das mulheres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Mapear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mulheres de risco para câncer de colo de útero 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10. Pesquisar sinais de alerta para câncer de colo de útero em 100% das mulheres entre 25 e 64 anos (dor e sangramento após relação sexual e/ou corrimento vaginal excessivo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100%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11. Realizar avaliação de risco para câncer de mama em 100% das mulheres entre 50 e 69 anos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100%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0" y="0"/>
            <a:ext cx="12191999" cy="6858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12. Orientar 100% das mulheres cadastradas sobre doenças sexualmente transmissíveis (DST) e fatores de risco para câncer de colo de útero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100%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13. Orientar 100% das mulheres cadastradas sobre doenças sexualmente transmissíveis (DST) e fatores de risco para câncer de mama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100%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713564"/>
            <a:ext cx="5834130" cy="614443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otina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já mecanizada em um evento promocional de adesão e promoção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equipe se uniu, dialogou, analisou, discutiu, achou respostas para embates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Melhoramos nossos registros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Qualificamos nossa equipe e disseminamos conhecimentos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34130" y="128789"/>
            <a:ext cx="63578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odelar-se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às ações do projeto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Os profissionais se capacitaram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romoveu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momentos em que se discutiram outras questões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Garantia de insumos para a realização de exames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28789"/>
            <a:ext cx="972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713564"/>
            <a:ext cx="5228823" cy="614443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uscou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soluções para as mais diversas questões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isitas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domiciliares, palestras, participando de grupos de discussão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Contato periódico com gestor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Direitos e deveres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28823" y="713564"/>
            <a:ext cx="7066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/>
              <a:t>-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mulheres ficaram muito mais atentas aos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sinais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Busca ativa e cadastro atualizado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Teria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empoderado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mais meus ACS e explorado seu potencial desde o início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Engajamento público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Realização de exames X credibilidade do sistema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28789"/>
            <a:ext cx="972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9318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do</a:t>
            </a:r>
          </a:p>
          <a:p>
            <a:pPr algn="ctr"/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de aprendizagem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93183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nxerguei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possibilidade de realizar um bom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apacitação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supervisionada por mestres orientadores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eoria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prática, enfrentar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problemas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capacidade de desenvolver soluções para situações inesperadas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horizontes para situações que estavam ali na minha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do serviço = segurança no trabalho diário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colhimento e engajamento público = responsabilidade social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tualizações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clínicas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estive sozinho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Imagens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1326523"/>
            <a:ext cx="4540517" cy="25540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10" y="872868"/>
            <a:ext cx="2641653" cy="46962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3991645"/>
            <a:ext cx="4610637" cy="25934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02" y="4068919"/>
            <a:ext cx="4958367" cy="27890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35" y="99162"/>
            <a:ext cx="4664465" cy="22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06062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lvl="0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lvl="0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Ministério da Saúde. Departamento de Atenção Básica.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Controle dos cânceres do colo do útero e da mama.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Ministério da Saúde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Brasília, 2013.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Instituto Nacional do Câncer.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Controle do câncer do colo do útero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Rio de Janeiro, 2014. Disponível em: &lt;</a:t>
            </a: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http://www2.inca.gov.br/</a:t>
            </a: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Acesso em: 09 jun. 2014.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 Rastreamento. Brasília: Ministério da Saúde, 2009.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-123568"/>
            <a:ext cx="12191999" cy="698156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Apresentando o município: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(IBGE): 28.406 pessoas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- 15 UBS: 15 ESF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- 2 NASF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- 1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Atenção especializada (algumas)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Exames complementares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- 1 Hospital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- 1 PA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SAMU  ( equipe básica).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308919"/>
            <a:ext cx="12191999" cy="654908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UBS/ESF Curral Velho: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População adstrita: 3.000 pessoas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Atendimento diurno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- 1 equipe de ESF/ESB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Auxilio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NASF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Equipe: 1 médico, 1 enfermeira, 1 dentista, 1 técnica em enfermagem, 1 ASB, 6 ACS, auxiliar serviços gerais, copeira, motorista.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Compreende 7 localidades: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Bezerro Morto, Salgado, Jaboti I, Jaboti II, Mutucas, Boa Esperança e Curral Velho (sede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previamente à intervenção: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Exames citológicos sob marcação prévia.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Registro de CP em livro específico.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Ausência de registro de informações acerca de promoção de saúde.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Registro inadequado da periodicidade, resultado e entrega do exame.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Ausência de registro de Mamografias em ficha específica.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Precariedade na busca ativa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faltosas.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Ausência de protocolo disponível para eventual consulta.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Indicadores de cobertura: CP = 83% / MMG = 80%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37882" y="1068946"/>
            <a:ext cx="11384924" cy="578905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b="1" dirty="0"/>
              <a:t>Melhorar a detecção precoce do câncer de colo de útero e do câncer de mama na UBS/ESF Curral Velho, em Luís Correia/PI</a:t>
            </a:r>
            <a:r>
              <a:rPr lang="pt-BR" sz="2800" b="1" dirty="0" smtClean="0"/>
              <a:t>.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80304"/>
            <a:ext cx="709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Protocolo disponível: Caderno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Atenção Básica: controle dos cânceres do colo do útero e de mama. 2ª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edição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2013.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Livro de registro específico + fichas-espelho + planilha de coleta de dados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Capacitação da equipe e delegação de funções específicas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Garantia de insumos + organização do espaço e agenda dos profissionais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Adequação do registro, controle semanal e monitoramento da intervenção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Busca ativa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Contato com gestor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857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monitoramento e avaliação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de detecção precoce do câncer de colo uterino das mulheres na faixa etária entre 25 e 64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Da cobertura 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câncer de mama das mulheres na faixa etária entre 50 e 69 anos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adequabilidade das amostras dos exames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coletados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Dos resultados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todos os exames para detecção de câncer de colo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útero e de mama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827</Words>
  <Application>Microsoft Office PowerPoint</Application>
  <PresentationFormat>Widescreen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Universidade Federal de Pelotas/ UNASUS Especialização em Saúde da Família      Melhoria da detecção precoce do câncer de colo do útero e do câncer de mama na UBS/ESF Curral Velho, em Luís Correia/PI            Karlos Jáder Sátiro de Mendonça Costa Denise Bermudez Pereira   Pelotas, 2016</vt:lpstr>
      <vt:lpstr>“A atenção à Saúde da Mulher é parte fundamental da atenção básica à saúde. Os índices de mortalidade por neoplasias de colo uterino e de mama vem apresentando queda expressiva nas últimas décadas, contudo, continuam aquém do esperado. Alguns destes casos são totalmente preveníeis e principalmente curáveis quando detectados precocemente. A maior parte das mortes evitáveis nestes dois quesitos relacionam-se diretamente à atenção à saúde da mulher.” </vt:lpstr>
      <vt:lpstr>Apresentando o município:   - População (IBGE): 28.406 pessoas - 15 UBS: 15 ESF - 2 NASF - 1 CEO - Atenção especializada (algumas) - Exames complementares - 1 Hospital Municipal - 1 PA -  1 SAMU  ( equipe básica).  </vt:lpstr>
      <vt:lpstr>A UBS/ESF Curral Velho:  - População adstrita: 3.000 pessoas - Atendimento diurno - 1 equipe de ESF/ESB - Auxilio NASF - Equipe: 1 médico, 1 enfermeira, 1 dentista, 1 técnica em enfermagem, 1 ASB, 6 ACS, auxiliar serviços gerais, copeira, motorista. - Compreende 7 localidades: Bezerro Morto, Salgado, Jaboti I, Jaboti II, Mutucas, Boa Esperança e Curral Velho (sede).     </vt:lpstr>
      <vt:lpstr>Situação previamente à intervenção:  - Exames citológicos sob marcação prévia. - Registro de CP em livro específico. - Ausência de registro de informações acerca de promoção de saúde. - Registro inadequado da periodicidade, resultado e entrega do exame. - Ausência de registro de Mamografias em ficha específica. - Precariedade na busca ativa das mulheres faltosas. - Ausência de protocolo disponível para eventual consulta. - Indicadores de cobertura: CP = 83% / MMG = 80%  </vt:lpstr>
      <vt:lpstr>Melhorar a detecção precoce do câncer de colo de útero e do câncer de mama na UBS/ESF Curral Velho, em Luís Correia/PI.      </vt:lpstr>
      <vt:lpstr>Metodologia    </vt:lpstr>
      <vt:lpstr>Logística  - Protocolo disponível: Caderno de Atenção Básica: controle dos cânceres do colo do útero e de mama. 2ª edição, 2013. - Livro de registro específico + fichas-espelho + planilha de coleta de dados - Capacitação da equipe e delegação de funções específicas - Garantia de insumos + organização do espaço e agenda dos profissionais - Adequação do registro, controle semanal e monitoramento da intervenção - Busca ativa - Contato com gestor</vt:lpstr>
      <vt:lpstr>Ações em monitoramento e avaliação   - Da cobertura de detecção precoce do câncer de colo uterino das mulheres na faixa etária entre 25 e 64 anos - Da cobertura do câncer de mama das mulheres na faixa etária entre 50 e 69 anos de idade - Da adequabilidade das amostras dos exames coletados - Dos resultados de todos os exames para detecção de câncer de colo de útero e de mama </vt:lpstr>
      <vt:lpstr>Ações em monitoramento e avaliação   - Da periodicidade de realização dos exames prevista nos protocolos adotados pela unidade de saúde - Dos registros de todas as mulheres acompanhadas na unidade de saúde - Da realização de avaliação de risco em todas as mulheres acompanhadas na unidade de saúde - Do número de mulheres que receberam orientações  </vt:lpstr>
      <vt:lpstr>Ações em organização e gestão do serviço   - Acolher, cadastrar e facilitar o acesso a todas mulheres pertencentes às devidas faixas etárias da intervenção (demanda induzida e espontânea) - Esclarecer à comunidade sobre a importância da realização dos exames - Definir responsável pelo monitoramento dos registros, da adequabilidade das amostras de exames realizados, pela leitura dos resultados e pela entrega dos resultados  </vt:lpstr>
      <vt:lpstr>Ações em organização e gestão do serviço:  - Organizar visitas domiciliares e agenda para atendimento das mulheres faltosas - Organizar arquivo para acomodar os resultados dos exames - Implantar planilha / ficha-espelho / registro específico de acompanhamento e manter dados atualizados                                           - Identificar as mulheres de maior risco para tais doenças e estabelecer acompanhamento diferenciado  </vt:lpstr>
      <vt:lpstr>Ações em engajamento público   - Esclarecer à comunidade sobre a importância, a periodicidade e o tempo de espera dos exames - Compartilhar com a comunidade os indicadores de monitoramento da qualidade dos exames coletados - Ouvir a comunidade sobre estratégias para não ocorrer evasão das mulheres - Compartilhar as condutas esperadas para que possam exercer o controle social - Esclarecer às mulheres sobre a manutenção dos registros de saúde e da possibilidade de solicitação de segunda via, se necessário </vt:lpstr>
      <vt:lpstr>Ações em engajamento público   - Esclarecer à comunidade sobre os fatores de risco para câncer de colo de útero e de mama - Estabelecer medidas de combate aos fatores de risco passíveis de modificação - Ensinar a população sobre os sinais de alerta para detecção precoce de câncer de colo de útero e de mama - Incentivar a comunidade para: o uso de preservativos; não adesão ao uso de tabaco, álcool e drogas; prática de atividade física regular e hábitos alimentares saudáveis  </vt:lpstr>
      <vt:lpstr>Ações em qualificação da prática clínica  - Capacitar e treinar a equipe da unidade de saúde no acolhimento, periodicidade de realização dos exames, monitoramento de dados e entrega de resultados - Capacitar a equipe da unidade de saúde sobre a avaliação de risco e orientação sobre os fatores de risco passíveis de modificação, bem como a prevenção de DST - Capacitar os ACS para o cadastramento das mulheres e fornecimento de orientações sobre a periodicidade dos exames durante a busca ativa - Atualizar a equipe na coleta do exame citopatológico do colo de útero de acordo com protocolo do Ministério da Saúde - Disponibilizar protocolo técnico atualizado para o manejo dos resultados dos exames 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- Rotina já mecanizada em um evento promocional de adesão e promoção de saúde - A equipe se uniu, dialogou, analisou, discutiu, achou respostas para embates - Melhoramos nossos registros  - Qualificamos nossa equipe e disseminamos conhecimentos  </vt:lpstr>
      <vt:lpstr>- Buscou soluções para as mais diversas questões - Visitas domiciliares, palestras, participando de grupos de discussão - Contato periódico com gestor  - Direitos e deveres  </vt:lpstr>
      <vt:lpstr>Apresentação do PowerPoint</vt:lpstr>
      <vt:lpstr>Apresentação do PowerPoint</vt:lpstr>
      <vt:lpstr>Imagens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Pelotas/ UNASUS Especialização em Saúde da Família</dc:title>
  <dc:creator>Túlio Victor Rezende</dc:creator>
  <cp:lastModifiedBy>Denise Bermudez</cp:lastModifiedBy>
  <cp:revision>55</cp:revision>
  <dcterms:created xsi:type="dcterms:W3CDTF">2015-01-19T20:56:54Z</dcterms:created>
  <dcterms:modified xsi:type="dcterms:W3CDTF">2016-04-03T00:11:06Z</dcterms:modified>
</cp:coreProperties>
</file>